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A69F15-B414-493B-BE46-8955B672C5A9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L"/>
        </a:p>
      </dgm:t>
    </dgm:pt>
    <dgm:pt modelId="{BF2C14A2-5378-4B2C-8F15-399F28AB6054}">
      <dgm:prSet phldrT="[Text]" custT="1"/>
      <dgm:spPr/>
      <dgm:t>
        <a:bodyPr/>
        <a:lstStyle/>
        <a:p>
          <a:r>
            <a:rPr lang="he-IL" sz="2000" dirty="0"/>
            <a:t>סטייל</a:t>
          </a:r>
          <a:endParaRPr lang="en-IL" sz="2000" dirty="0"/>
        </a:p>
      </dgm:t>
    </dgm:pt>
    <dgm:pt modelId="{11BCBA88-DB18-4D4D-9286-9F8B91628B29}" type="parTrans" cxnId="{B3DB0CCC-2068-4E33-9F25-9531FD5F5C96}">
      <dgm:prSet/>
      <dgm:spPr/>
      <dgm:t>
        <a:bodyPr/>
        <a:lstStyle/>
        <a:p>
          <a:endParaRPr lang="en-IL" sz="1600"/>
        </a:p>
      </dgm:t>
    </dgm:pt>
    <dgm:pt modelId="{949A9027-F816-4319-B4EC-0DF907CBBBB2}" type="sibTrans" cxnId="{B3DB0CCC-2068-4E33-9F25-9531FD5F5C96}">
      <dgm:prSet custT="1"/>
      <dgm:spPr/>
      <dgm:t>
        <a:bodyPr/>
        <a:lstStyle/>
        <a:p>
          <a:r>
            <a:rPr lang="he-IL" sz="2800" dirty="0"/>
            <a:t>ז'אנר</a:t>
          </a:r>
          <a:endParaRPr lang="en-IL" sz="2800" dirty="0"/>
        </a:p>
      </dgm:t>
    </dgm:pt>
    <dgm:pt modelId="{639545A2-695D-4493-AD11-2572C1BCE9E6}">
      <dgm:prSet phldrT="[Text]" custT="1"/>
      <dgm:spPr/>
      <dgm:t>
        <a:bodyPr/>
        <a:lstStyle/>
        <a:p>
          <a:r>
            <a:rPr lang="he-IL" sz="2000" dirty="0"/>
            <a:t>כמות שירים</a:t>
          </a:r>
          <a:endParaRPr lang="en-IL" sz="2000" dirty="0"/>
        </a:p>
      </dgm:t>
    </dgm:pt>
    <dgm:pt modelId="{6AB7E4E9-6C2F-4A15-B489-2E1CD0C6F445}" type="parTrans" cxnId="{44F06634-9FE0-4B6D-9952-9FEF0E914A31}">
      <dgm:prSet/>
      <dgm:spPr/>
      <dgm:t>
        <a:bodyPr/>
        <a:lstStyle/>
        <a:p>
          <a:endParaRPr lang="en-IL" sz="1600"/>
        </a:p>
      </dgm:t>
    </dgm:pt>
    <dgm:pt modelId="{BD84DE57-AA5A-433E-99D3-A76D867A410C}" type="sibTrans" cxnId="{44F06634-9FE0-4B6D-9952-9FEF0E914A31}">
      <dgm:prSet custT="1"/>
      <dgm:spPr/>
      <dgm:t>
        <a:bodyPr/>
        <a:lstStyle/>
        <a:p>
          <a:r>
            <a:rPr lang="he-IL" sz="2400" dirty="0"/>
            <a:t>שנת הוצאה</a:t>
          </a:r>
          <a:endParaRPr lang="en-IL" sz="2400" dirty="0"/>
        </a:p>
      </dgm:t>
    </dgm:pt>
    <dgm:pt modelId="{3DED8DD5-4DD9-434E-9381-516C7073057F}">
      <dgm:prSet phldrT="[Text]" custT="1"/>
      <dgm:spPr/>
      <dgm:t>
        <a:bodyPr/>
        <a:lstStyle/>
        <a:p>
          <a:r>
            <a:rPr lang="he-IL" sz="2400" dirty="0"/>
            <a:t>מחיר</a:t>
          </a:r>
          <a:endParaRPr lang="en-IL" sz="1800" dirty="0"/>
        </a:p>
      </dgm:t>
    </dgm:pt>
    <dgm:pt modelId="{9FE4703E-2F26-4540-93B8-5C2583C97D04}" type="parTrans" cxnId="{994D7A47-2DFA-4131-A463-00E616DCD1D6}">
      <dgm:prSet/>
      <dgm:spPr/>
      <dgm:t>
        <a:bodyPr/>
        <a:lstStyle/>
        <a:p>
          <a:endParaRPr lang="en-IL" sz="1600"/>
        </a:p>
      </dgm:t>
    </dgm:pt>
    <dgm:pt modelId="{86B9640A-15D2-4F2B-A443-1826D9EFF3DE}" type="sibTrans" cxnId="{994D7A47-2DFA-4131-A463-00E616DCD1D6}">
      <dgm:prSet custT="1"/>
      <dgm:spPr/>
      <dgm:t>
        <a:bodyPr/>
        <a:lstStyle/>
        <a:p>
          <a:r>
            <a:rPr lang="he-IL" sz="2000" dirty="0"/>
            <a:t>כמה רוצים אותו</a:t>
          </a:r>
          <a:endParaRPr lang="en-IL" sz="2000" dirty="0"/>
        </a:p>
      </dgm:t>
    </dgm:pt>
    <dgm:pt modelId="{01DB831F-ED26-4E05-8CEC-F38D233CE683}">
      <dgm:prSet custT="1"/>
      <dgm:spPr/>
      <dgm:t>
        <a:bodyPr/>
        <a:lstStyle/>
        <a:p>
          <a:r>
            <a:rPr lang="he-IL" sz="2000" dirty="0"/>
            <a:t>לכמה יש אותו כבר</a:t>
          </a:r>
          <a:endParaRPr lang="en-IL" sz="2000" dirty="0"/>
        </a:p>
      </dgm:t>
    </dgm:pt>
    <dgm:pt modelId="{4F5CF58E-48DE-4567-85CE-CC556CA9FA18}" type="parTrans" cxnId="{45B988C4-29A2-4D2C-B047-CC9574D9489E}">
      <dgm:prSet/>
      <dgm:spPr/>
      <dgm:t>
        <a:bodyPr/>
        <a:lstStyle/>
        <a:p>
          <a:endParaRPr lang="en-IL" sz="1600"/>
        </a:p>
      </dgm:t>
    </dgm:pt>
    <dgm:pt modelId="{B58B3FEE-4E61-4387-AF55-56532977B73F}" type="sibTrans" cxnId="{45B988C4-29A2-4D2C-B047-CC9574D9489E}">
      <dgm:prSet custT="1"/>
      <dgm:spPr/>
      <dgm:t>
        <a:bodyPr/>
        <a:lstStyle/>
        <a:p>
          <a:r>
            <a:rPr lang="he-IL" sz="2400" dirty="0"/>
            <a:t>כמות מדרגים</a:t>
          </a:r>
          <a:endParaRPr lang="en-IL" sz="2400" dirty="0"/>
        </a:p>
      </dgm:t>
    </dgm:pt>
    <dgm:pt modelId="{FB40A5D9-C30B-45B1-947A-3037C5BE1773}" type="pres">
      <dgm:prSet presAssocID="{70A69F15-B414-493B-BE46-8955B672C5A9}" presName="Name0" presStyleCnt="0">
        <dgm:presLayoutVars>
          <dgm:chMax/>
          <dgm:chPref/>
          <dgm:dir/>
          <dgm:animLvl val="lvl"/>
        </dgm:presLayoutVars>
      </dgm:prSet>
      <dgm:spPr/>
    </dgm:pt>
    <dgm:pt modelId="{57A69AE4-E843-4574-87D5-5DCA37A283E4}" type="pres">
      <dgm:prSet presAssocID="{BF2C14A2-5378-4B2C-8F15-399F28AB6054}" presName="composite" presStyleCnt="0"/>
      <dgm:spPr/>
    </dgm:pt>
    <dgm:pt modelId="{B45FD9C5-3C9E-46EF-BF27-85FEAEA6CE83}" type="pres">
      <dgm:prSet presAssocID="{BF2C14A2-5378-4B2C-8F15-399F28AB6054}" presName="Parent1" presStyleLbl="node1" presStyleIdx="0" presStyleCnt="8" custLinFactNeighborX="37224" custLinFactNeighborY="-90">
        <dgm:presLayoutVars>
          <dgm:chMax val="1"/>
          <dgm:chPref val="1"/>
          <dgm:bulletEnabled val="1"/>
        </dgm:presLayoutVars>
      </dgm:prSet>
      <dgm:spPr/>
    </dgm:pt>
    <dgm:pt modelId="{D48C5914-3B0F-4AEE-8C7B-0E792C29329B}" type="pres">
      <dgm:prSet presAssocID="{BF2C14A2-5378-4B2C-8F15-399F28AB6054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B3F39CD-ACD1-4DE3-9543-03A17DF9ECFF}" type="pres">
      <dgm:prSet presAssocID="{BF2C14A2-5378-4B2C-8F15-399F28AB6054}" presName="BalanceSpacing" presStyleCnt="0"/>
      <dgm:spPr/>
    </dgm:pt>
    <dgm:pt modelId="{9D20EF72-CE8F-4886-BE00-5E51B6F8E4AB}" type="pres">
      <dgm:prSet presAssocID="{BF2C14A2-5378-4B2C-8F15-399F28AB6054}" presName="BalanceSpacing1" presStyleCnt="0"/>
      <dgm:spPr/>
    </dgm:pt>
    <dgm:pt modelId="{07C1EDE0-2C9D-4857-8A23-FB1714DD955A}" type="pres">
      <dgm:prSet presAssocID="{949A9027-F816-4319-B4EC-0DF907CBBBB2}" presName="Accent1Text" presStyleLbl="node1" presStyleIdx="1" presStyleCnt="8" custLinFactNeighborX="-91429" custLinFactNeighborY="-90"/>
      <dgm:spPr/>
    </dgm:pt>
    <dgm:pt modelId="{CD1200F0-0FC8-444A-A376-F83C572D83B2}" type="pres">
      <dgm:prSet presAssocID="{949A9027-F816-4319-B4EC-0DF907CBBBB2}" presName="spaceBetweenRectangles" presStyleCnt="0"/>
      <dgm:spPr/>
    </dgm:pt>
    <dgm:pt modelId="{B00AD970-C0AE-4A52-ADC1-5B1335CF8F48}" type="pres">
      <dgm:prSet presAssocID="{639545A2-695D-4493-AD11-2572C1BCE9E6}" presName="composite" presStyleCnt="0"/>
      <dgm:spPr/>
    </dgm:pt>
    <dgm:pt modelId="{A5FA7E68-2CCB-4322-A1B5-1E5E9BF45B93}" type="pres">
      <dgm:prSet presAssocID="{639545A2-695D-4493-AD11-2572C1BCE9E6}" presName="Parent1" presStyleLbl="node1" presStyleIdx="2" presStyleCnt="8" custLinFactNeighborX="-22179" custLinFactNeighborY="29433">
        <dgm:presLayoutVars>
          <dgm:chMax val="1"/>
          <dgm:chPref val="1"/>
          <dgm:bulletEnabled val="1"/>
        </dgm:presLayoutVars>
      </dgm:prSet>
      <dgm:spPr/>
    </dgm:pt>
    <dgm:pt modelId="{8E77AF12-76AB-4813-8140-898C5AAE7A67}" type="pres">
      <dgm:prSet presAssocID="{639545A2-695D-4493-AD11-2572C1BCE9E6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1C9E72D-1AE3-4804-9D0E-355A3123F615}" type="pres">
      <dgm:prSet presAssocID="{639545A2-695D-4493-AD11-2572C1BCE9E6}" presName="BalanceSpacing" presStyleCnt="0"/>
      <dgm:spPr/>
    </dgm:pt>
    <dgm:pt modelId="{0F6A5E3A-E601-4906-AE80-C2E2D1CE4880}" type="pres">
      <dgm:prSet presAssocID="{639545A2-695D-4493-AD11-2572C1BCE9E6}" presName="BalanceSpacing1" presStyleCnt="0"/>
      <dgm:spPr/>
    </dgm:pt>
    <dgm:pt modelId="{3FC39980-3297-444B-808C-C824E2CAD1C5}" type="pres">
      <dgm:prSet presAssocID="{BD84DE57-AA5A-433E-99D3-A76D867A410C}" presName="Accent1Text" presStyleLbl="node1" presStyleIdx="3" presStyleCnt="8" custLinFactX="100000" custLinFactNeighborX="109867" custLinFactNeighborY="-84970"/>
      <dgm:spPr/>
    </dgm:pt>
    <dgm:pt modelId="{15664352-37D8-45AC-8CD5-A7415F6AA62A}" type="pres">
      <dgm:prSet presAssocID="{BD84DE57-AA5A-433E-99D3-A76D867A410C}" presName="spaceBetweenRectangles" presStyleCnt="0"/>
      <dgm:spPr/>
    </dgm:pt>
    <dgm:pt modelId="{587419B3-8EA3-4665-BD3A-B00EF410EB37}" type="pres">
      <dgm:prSet presAssocID="{3DED8DD5-4DD9-434E-9381-516C7073057F}" presName="composite" presStyleCnt="0"/>
      <dgm:spPr/>
    </dgm:pt>
    <dgm:pt modelId="{5CF19D77-AA18-4A42-88B6-835AD74E81CC}" type="pres">
      <dgm:prSet presAssocID="{3DED8DD5-4DD9-434E-9381-516C7073057F}" presName="Parent1" presStyleLbl="node1" presStyleIdx="4" presStyleCnt="8" custLinFactX="100000" custLinFactNeighborX="166144" custLinFactNeighborY="72359">
        <dgm:presLayoutVars>
          <dgm:chMax val="1"/>
          <dgm:chPref val="1"/>
          <dgm:bulletEnabled val="1"/>
        </dgm:presLayoutVars>
      </dgm:prSet>
      <dgm:spPr/>
    </dgm:pt>
    <dgm:pt modelId="{7591DAD8-F812-44F2-A82E-DD08D7B10684}" type="pres">
      <dgm:prSet presAssocID="{3DED8DD5-4DD9-434E-9381-516C7073057F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D7F03E7-C723-49C8-B051-C331BBA639EC}" type="pres">
      <dgm:prSet presAssocID="{3DED8DD5-4DD9-434E-9381-516C7073057F}" presName="BalanceSpacing" presStyleCnt="0"/>
      <dgm:spPr/>
    </dgm:pt>
    <dgm:pt modelId="{1DA197A1-501C-4402-AC23-5023AFE88C89}" type="pres">
      <dgm:prSet presAssocID="{3DED8DD5-4DD9-434E-9381-516C7073057F}" presName="BalanceSpacing1" presStyleCnt="0"/>
      <dgm:spPr/>
    </dgm:pt>
    <dgm:pt modelId="{0F475236-B72C-4EAC-8836-BCD9CA017D15}" type="pres">
      <dgm:prSet presAssocID="{86B9640A-15D2-4F2B-A443-1826D9EFF3DE}" presName="Accent1Text" presStyleLbl="node1" presStyleIdx="5" presStyleCnt="8" custLinFactNeighborX="-91429" custLinFactNeighborY="71669"/>
      <dgm:spPr/>
    </dgm:pt>
    <dgm:pt modelId="{90CB0A8E-06A7-4860-A34C-B97F4B590E70}" type="pres">
      <dgm:prSet presAssocID="{86B9640A-15D2-4F2B-A443-1826D9EFF3DE}" presName="spaceBetweenRectangles" presStyleCnt="0"/>
      <dgm:spPr/>
    </dgm:pt>
    <dgm:pt modelId="{E317C7C2-11D0-4ACF-B90F-03CC0153A2FB}" type="pres">
      <dgm:prSet presAssocID="{01DB831F-ED26-4E05-8CEC-F38D233CE683}" presName="composite" presStyleCnt="0"/>
      <dgm:spPr/>
    </dgm:pt>
    <dgm:pt modelId="{3CC417BA-FBAE-4BB6-82D7-7EFD5E73F262}" type="pres">
      <dgm:prSet presAssocID="{01DB831F-ED26-4E05-8CEC-F38D233CE683}" presName="Parent1" presStyleLbl="node1" presStyleIdx="6" presStyleCnt="8" custLinFactNeighborX="97768" custLinFactNeighborY="-16538">
        <dgm:presLayoutVars>
          <dgm:chMax val="1"/>
          <dgm:chPref val="1"/>
          <dgm:bulletEnabled val="1"/>
        </dgm:presLayoutVars>
      </dgm:prSet>
      <dgm:spPr/>
    </dgm:pt>
    <dgm:pt modelId="{334147F9-3A8E-4434-AB40-E5D841497D7E}" type="pres">
      <dgm:prSet presAssocID="{01DB831F-ED26-4E05-8CEC-F38D233CE683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2CE84D68-FE0E-487F-BE65-98BF2254A5BC}" type="pres">
      <dgm:prSet presAssocID="{01DB831F-ED26-4E05-8CEC-F38D233CE683}" presName="BalanceSpacing" presStyleCnt="0"/>
      <dgm:spPr/>
    </dgm:pt>
    <dgm:pt modelId="{4722326D-0613-4524-8326-316B0B7C5ECF}" type="pres">
      <dgm:prSet presAssocID="{01DB831F-ED26-4E05-8CEC-F38D233CE683}" presName="BalanceSpacing1" presStyleCnt="0"/>
      <dgm:spPr/>
    </dgm:pt>
    <dgm:pt modelId="{8D773D60-81DC-4CDE-9BA8-EEF4A353BC40}" type="pres">
      <dgm:prSet presAssocID="{B58B3FEE-4E61-4387-AF55-56532977B73F}" presName="Accent1Text" presStyleLbl="node1" presStyleIdx="7" presStyleCnt="8" custLinFactX="2246" custLinFactY="-38260" custLinFactNeighborX="100000" custLinFactNeighborY="-100000"/>
      <dgm:spPr/>
    </dgm:pt>
  </dgm:ptLst>
  <dgm:cxnLst>
    <dgm:cxn modelId="{02929E27-CF49-4F75-9809-87A9A1D0E12B}" type="presOf" srcId="{949A9027-F816-4319-B4EC-0DF907CBBBB2}" destId="{07C1EDE0-2C9D-4857-8A23-FB1714DD955A}" srcOrd="0" destOrd="0" presId="urn:microsoft.com/office/officeart/2008/layout/AlternatingHexagons"/>
    <dgm:cxn modelId="{44F06634-9FE0-4B6D-9952-9FEF0E914A31}" srcId="{70A69F15-B414-493B-BE46-8955B672C5A9}" destId="{639545A2-695D-4493-AD11-2572C1BCE9E6}" srcOrd="1" destOrd="0" parTransId="{6AB7E4E9-6C2F-4A15-B489-2E1CD0C6F445}" sibTransId="{BD84DE57-AA5A-433E-99D3-A76D867A410C}"/>
    <dgm:cxn modelId="{E0F88236-A32B-4340-9C7F-E87AFA2AA29A}" type="presOf" srcId="{B58B3FEE-4E61-4387-AF55-56532977B73F}" destId="{8D773D60-81DC-4CDE-9BA8-EEF4A353BC40}" srcOrd="0" destOrd="0" presId="urn:microsoft.com/office/officeart/2008/layout/AlternatingHexagons"/>
    <dgm:cxn modelId="{994D7A47-2DFA-4131-A463-00E616DCD1D6}" srcId="{70A69F15-B414-493B-BE46-8955B672C5A9}" destId="{3DED8DD5-4DD9-434E-9381-516C7073057F}" srcOrd="2" destOrd="0" parTransId="{9FE4703E-2F26-4540-93B8-5C2583C97D04}" sibTransId="{86B9640A-15D2-4F2B-A443-1826D9EFF3DE}"/>
    <dgm:cxn modelId="{1C8FEC67-7A73-4F74-985E-AE101CDEF531}" type="presOf" srcId="{70A69F15-B414-493B-BE46-8955B672C5A9}" destId="{FB40A5D9-C30B-45B1-947A-3037C5BE1773}" srcOrd="0" destOrd="0" presId="urn:microsoft.com/office/officeart/2008/layout/AlternatingHexagons"/>
    <dgm:cxn modelId="{D6F1764C-700A-4CC6-BBA1-9087D4641EF4}" type="presOf" srcId="{01DB831F-ED26-4E05-8CEC-F38D233CE683}" destId="{3CC417BA-FBAE-4BB6-82D7-7EFD5E73F262}" srcOrd="0" destOrd="0" presId="urn:microsoft.com/office/officeart/2008/layout/AlternatingHexagons"/>
    <dgm:cxn modelId="{9D1B6A74-BACF-430D-B572-00988F5EEB59}" type="presOf" srcId="{BF2C14A2-5378-4B2C-8F15-399F28AB6054}" destId="{B45FD9C5-3C9E-46EF-BF27-85FEAEA6CE83}" srcOrd="0" destOrd="0" presId="urn:microsoft.com/office/officeart/2008/layout/AlternatingHexagons"/>
    <dgm:cxn modelId="{D2541D82-DD39-4B24-A908-4A79AB835999}" type="presOf" srcId="{86B9640A-15D2-4F2B-A443-1826D9EFF3DE}" destId="{0F475236-B72C-4EAC-8836-BCD9CA017D15}" srcOrd="0" destOrd="0" presId="urn:microsoft.com/office/officeart/2008/layout/AlternatingHexagons"/>
    <dgm:cxn modelId="{7A36A588-B68B-43B2-8D97-6F5DDACAC024}" type="presOf" srcId="{3DED8DD5-4DD9-434E-9381-516C7073057F}" destId="{5CF19D77-AA18-4A42-88B6-835AD74E81CC}" srcOrd="0" destOrd="0" presId="urn:microsoft.com/office/officeart/2008/layout/AlternatingHexagons"/>
    <dgm:cxn modelId="{45B988C4-29A2-4D2C-B047-CC9574D9489E}" srcId="{70A69F15-B414-493B-BE46-8955B672C5A9}" destId="{01DB831F-ED26-4E05-8CEC-F38D233CE683}" srcOrd="3" destOrd="0" parTransId="{4F5CF58E-48DE-4567-85CE-CC556CA9FA18}" sibTransId="{B58B3FEE-4E61-4387-AF55-56532977B73F}"/>
    <dgm:cxn modelId="{B3DB0CCC-2068-4E33-9F25-9531FD5F5C96}" srcId="{70A69F15-B414-493B-BE46-8955B672C5A9}" destId="{BF2C14A2-5378-4B2C-8F15-399F28AB6054}" srcOrd="0" destOrd="0" parTransId="{11BCBA88-DB18-4D4D-9286-9F8B91628B29}" sibTransId="{949A9027-F816-4319-B4EC-0DF907CBBBB2}"/>
    <dgm:cxn modelId="{5198ADE8-7AD8-434C-8483-B6E753DDD7BC}" type="presOf" srcId="{BD84DE57-AA5A-433E-99D3-A76D867A410C}" destId="{3FC39980-3297-444B-808C-C824E2CAD1C5}" srcOrd="0" destOrd="0" presId="urn:microsoft.com/office/officeart/2008/layout/AlternatingHexagons"/>
    <dgm:cxn modelId="{09B50CF7-B75D-4F89-9930-C8C7E4FB5ADD}" type="presOf" srcId="{639545A2-695D-4493-AD11-2572C1BCE9E6}" destId="{A5FA7E68-2CCB-4322-A1B5-1E5E9BF45B93}" srcOrd="0" destOrd="0" presId="urn:microsoft.com/office/officeart/2008/layout/AlternatingHexagons"/>
    <dgm:cxn modelId="{4DCB0571-9C08-41F9-951A-176F1CB7D840}" type="presParOf" srcId="{FB40A5D9-C30B-45B1-947A-3037C5BE1773}" destId="{57A69AE4-E843-4574-87D5-5DCA37A283E4}" srcOrd="0" destOrd="0" presId="urn:microsoft.com/office/officeart/2008/layout/AlternatingHexagons"/>
    <dgm:cxn modelId="{1E456B45-06C0-4C24-B23E-8EB3C8470A0B}" type="presParOf" srcId="{57A69AE4-E843-4574-87D5-5DCA37A283E4}" destId="{B45FD9C5-3C9E-46EF-BF27-85FEAEA6CE83}" srcOrd="0" destOrd="0" presId="urn:microsoft.com/office/officeart/2008/layout/AlternatingHexagons"/>
    <dgm:cxn modelId="{0F742CD7-0B8D-4110-99F3-257EDBDD3836}" type="presParOf" srcId="{57A69AE4-E843-4574-87D5-5DCA37A283E4}" destId="{D48C5914-3B0F-4AEE-8C7B-0E792C29329B}" srcOrd="1" destOrd="0" presId="urn:microsoft.com/office/officeart/2008/layout/AlternatingHexagons"/>
    <dgm:cxn modelId="{B5A0E6E0-AACD-4145-9447-C77ACD54E8DB}" type="presParOf" srcId="{57A69AE4-E843-4574-87D5-5DCA37A283E4}" destId="{DB3F39CD-ACD1-4DE3-9543-03A17DF9ECFF}" srcOrd="2" destOrd="0" presId="urn:microsoft.com/office/officeart/2008/layout/AlternatingHexagons"/>
    <dgm:cxn modelId="{5D56C563-981E-4848-B4C8-009DEE8B6F97}" type="presParOf" srcId="{57A69AE4-E843-4574-87D5-5DCA37A283E4}" destId="{9D20EF72-CE8F-4886-BE00-5E51B6F8E4AB}" srcOrd="3" destOrd="0" presId="urn:microsoft.com/office/officeart/2008/layout/AlternatingHexagons"/>
    <dgm:cxn modelId="{A55BFE24-2D96-413F-BDD8-3980BAF9CAB0}" type="presParOf" srcId="{57A69AE4-E843-4574-87D5-5DCA37A283E4}" destId="{07C1EDE0-2C9D-4857-8A23-FB1714DD955A}" srcOrd="4" destOrd="0" presId="urn:microsoft.com/office/officeart/2008/layout/AlternatingHexagons"/>
    <dgm:cxn modelId="{BCD42664-7B8E-426A-953A-2FF4DA0BE093}" type="presParOf" srcId="{FB40A5D9-C30B-45B1-947A-3037C5BE1773}" destId="{CD1200F0-0FC8-444A-A376-F83C572D83B2}" srcOrd="1" destOrd="0" presId="urn:microsoft.com/office/officeart/2008/layout/AlternatingHexagons"/>
    <dgm:cxn modelId="{B509C1FD-C125-468E-B04D-C9E2A609EB2A}" type="presParOf" srcId="{FB40A5D9-C30B-45B1-947A-3037C5BE1773}" destId="{B00AD970-C0AE-4A52-ADC1-5B1335CF8F48}" srcOrd="2" destOrd="0" presId="urn:microsoft.com/office/officeart/2008/layout/AlternatingHexagons"/>
    <dgm:cxn modelId="{B10EAD7D-DDD9-4832-B499-FF7EBC917FE0}" type="presParOf" srcId="{B00AD970-C0AE-4A52-ADC1-5B1335CF8F48}" destId="{A5FA7E68-2CCB-4322-A1B5-1E5E9BF45B93}" srcOrd="0" destOrd="0" presId="urn:microsoft.com/office/officeart/2008/layout/AlternatingHexagons"/>
    <dgm:cxn modelId="{A4ACFF66-F45A-433D-BEC1-B42E609CF632}" type="presParOf" srcId="{B00AD970-C0AE-4A52-ADC1-5B1335CF8F48}" destId="{8E77AF12-76AB-4813-8140-898C5AAE7A67}" srcOrd="1" destOrd="0" presId="urn:microsoft.com/office/officeart/2008/layout/AlternatingHexagons"/>
    <dgm:cxn modelId="{1D61445A-144A-479D-8B5C-F0CF482357DA}" type="presParOf" srcId="{B00AD970-C0AE-4A52-ADC1-5B1335CF8F48}" destId="{D1C9E72D-1AE3-4804-9D0E-355A3123F615}" srcOrd="2" destOrd="0" presId="urn:microsoft.com/office/officeart/2008/layout/AlternatingHexagons"/>
    <dgm:cxn modelId="{2BEEE835-84D6-4FB4-9EF2-6C6DAC790C59}" type="presParOf" srcId="{B00AD970-C0AE-4A52-ADC1-5B1335CF8F48}" destId="{0F6A5E3A-E601-4906-AE80-C2E2D1CE4880}" srcOrd="3" destOrd="0" presId="urn:microsoft.com/office/officeart/2008/layout/AlternatingHexagons"/>
    <dgm:cxn modelId="{60DBAAE9-6F57-41D6-A624-131B5A6A36B0}" type="presParOf" srcId="{B00AD970-C0AE-4A52-ADC1-5B1335CF8F48}" destId="{3FC39980-3297-444B-808C-C824E2CAD1C5}" srcOrd="4" destOrd="0" presId="urn:microsoft.com/office/officeart/2008/layout/AlternatingHexagons"/>
    <dgm:cxn modelId="{2E8E9C53-1B26-4F67-879D-873A67466E4D}" type="presParOf" srcId="{FB40A5D9-C30B-45B1-947A-3037C5BE1773}" destId="{15664352-37D8-45AC-8CD5-A7415F6AA62A}" srcOrd="3" destOrd="0" presId="urn:microsoft.com/office/officeart/2008/layout/AlternatingHexagons"/>
    <dgm:cxn modelId="{A09A28C2-7D12-461D-ACF7-3A17D7A27E01}" type="presParOf" srcId="{FB40A5D9-C30B-45B1-947A-3037C5BE1773}" destId="{587419B3-8EA3-4665-BD3A-B00EF410EB37}" srcOrd="4" destOrd="0" presId="urn:microsoft.com/office/officeart/2008/layout/AlternatingHexagons"/>
    <dgm:cxn modelId="{4379FCC2-80A7-4B88-9507-71DEEE54A9BF}" type="presParOf" srcId="{587419B3-8EA3-4665-BD3A-B00EF410EB37}" destId="{5CF19D77-AA18-4A42-88B6-835AD74E81CC}" srcOrd="0" destOrd="0" presId="urn:microsoft.com/office/officeart/2008/layout/AlternatingHexagons"/>
    <dgm:cxn modelId="{0F009766-D51F-45EB-980B-8CC1B3C7E799}" type="presParOf" srcId="{587419B3-8EA3-4665-BD3A-B00EF410EB37}" destId="{7591DAD8-F812-44F2-A82E-DD08D7B10684}" srcOrd="1" destOrd="0" presId="urn:microsoft.com/office/officeart/2008/layout/AlternatingHexagons"/>
    <dgm:cxn modelId="{2B05DDDE-1451-4C8B-BCC5-98412487250A}" type="presParOf" srcId="{587419B3-8EA3-4665-BD3A-B00EF410EB37}" destId="{3D7F03E7-C723-49C8-B051-C331BBA639EC}" srcOrd="2" destOrd="0" presId="urn:microsoft.com/office/officeart/2008/layout/AlternatingHexagons"/>
    <dgm:cxn modelId="{14421616-C92D-4AB9-B14C-F4B66BEE6494}" type="presParOf" srcId="{587419B3-8EA3-4665-BD3A-B00EF410EB37}" destId="{1DA197A1-501C-4402-AC23-5023AFE88C89}" srcOrd="3" destOrd="0" presId="urn:microsoft.com/office/officeart/2008/layout/AlternatingHexagons"/>
    <dgm:cxn modelId="{C50E5137-A6D5-423D-BFCE-7CF805B78AAF}" type="presParOf" srcId="{587419B3-8EA3-4665-BD3A-B00EF410EB37}" destId="{0F475236-B72C-4EAC-8836-BCD9CA017D15}" srcOrd="4" destOrd="0" presId="urn:microsoft.com/office/officeart/2008/layout/AlternatingHexagons"/>
    <dgm:cxn modelId="{58D7AF08-7122-4537-BD17-9BFB7FDEF6E1}" type="presParOf" srcId="{FB40A5D9-C30B-45B1-947A-3037C5BE1773}" destId="{90CB0A8E-06A7-4860-A34C-B97F4B590E70}" srcOrd="5" destOrd="0" presId="urn:microsoft.com/office/officeart/2008/layout/AlternatingHexagons"/>
    <dgm:cxn modelId="{81DE9F66-A3D2-482D-951B-DDCF850FB5DF}" type="presParOf" srcId="{FB40A5D9-C30B-45B1-947A-3037C5BE1773}" destId="{E317C7C2-11D0-4ACF-B90F-03CC0153A2FB}" srcOrd="6" destOrd="0" presId="urn:microsoft.com/office/officeart/2008/layout/AlternatingHexagons"/>
    <dgm:cxn modelId="{38C1AC28-2A1A-459A-AEB7-0AACF3257539}" type="presParOf" srcId="{E317C7C2-11D0-4ACF-B90F-03CC0153A2FB}" destId="{3CC417BA-FBAE-4BB6-82D7-7EFD5E73F262}" srcOrd="0" destOrd="0" presId="urn:microsoft.com/office/officeart/2008/layout/AlternatingHexagons"/>
    <dgm:cxn modelId="{63DCB677-483D-445C-B75D-302461A2470E}" type="presParOf" srcId="{E317C7C2-11D0-4ACF-B90F-03CC0153A2FB}" destId="{334147F9-3A8E-4434-AB40-E5D841497D7E}" srcOrd="1" destOrd="0" presId="urn:microsoft.com/office/officeart/2008/layout/AlternatingHexagons"/>
    <dgm:cxn modelId="{F21A445E-A9DC-420E-B2BB-7876A24BC25A}" type="presParOf" srcId="{E317C7C2-11D0-4ACF-B90F-03CC0153A2FB}" destId="{2CE84D68-FE0E-487F-BE65-98BF2254A5BC}" srcOrd="2" destOrd="0" presId="urn:microsoft.com/office/officeart/2008/layout/AlternatingHexagons"/>
    <dgm:cxn modelId="{E265551C-736C-4812-8CC0-4771DBB3C78A}" type="presParOf" srcId="{E317C7C2-11D0-4ACF-B90F-03CC0153A2FB}" destId="{4722326D-0613-4524-8326-316B0B7C5ECF}" srcOrd="3" destOrd="0" presId="urn:microsoft.com/office/officeart/2008/layout/AlternatingHexagons"/>
    <dgm:cxn modelId="{4C9AE9BC-3A7F-4CFC-BF0B-559F7FF7BCFF}" type="presParOf" srcId="{E317C7C2-11D0-4ACF-B90F-03CC0153A2FB}" destId="{8D773D60-81DC-4CDE-9BA8-EEF4A353BC4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FD9C5-3C9E-46EF-BF27-85FEAEA6CE83}">
      <dsp:nvSpPr>
        <dsp:cNvPr id="0" name=""/>
        <dsp:cNvSpPr/>
      </dsp:nvSpPr>
      <dsp:spPr>
        <a:xfrm rot="5400000">
          <a:off x="4758736" y="101476"/>
          <a:ext cx="1561058" cy="135812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/>
            <a:t>סטייל</a:t>
          </a:r>
          <a:endParaRPr lang="en-IL" sz="2000" kern="1200" dirty="0"/>
        </a:p>
      </dsp:txBody>
      <dsp:txXfrm rot="-5400000">
        <a:off x="5071845" y="243273"/>
        <a:ext cx="934839" cy="1074528"/>
      </dsp:txXfrm>
    </dsp:sp>
    <dsp:sp modelId="{D48C5914-3B0F-4AEE-8C7B-0E792C29329B}">
      <dsp:nvSpPr>
        <dsp:cNvPr id="0" name=""/>
        <dsp:cNvSpPr/>
      </dsp:nvSpPr>
      <dsp:spPr>
        <a:xfrm>
          <a:off x="5753991" y="313624"/>
          <a:ext cx="1742141" cy="93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1EDE0-2C9D-4857-8A23-FB1714DD955A}">
      <dsp:nvSpPr>
        <dsp:cNvPr id="0" name=""/>
        <dsp:cNvSpPr/>
      </dsp:nvSpPr>
      <dsp:spPr>
        <a:xfrm rot="5400000">
          <a:off x="1544702" y="101476"/>
          <a:ext cx="1561058" cy="135812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379398"/>
            <a:satOff val="1305"/>
            <a:lumOff val="-2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kern="1200" dirty="0"/>
            <a:t>ז'אנר</a:t>
          </a:r>
          <a:endParaRPr lang="en-IL" sz="2800" kern="1200" dirty="0"/>
        </a:p>
      </dsp:txBody>
      <dsp:txXfrm rot="-5400000">
        <a:off x="1857811" y="243273"/>
        <a:ext cx="934839" cy="1074528"/>
      </dsp:txXfrm>
    </dsp:sp>
    <dsp:sp modelId="{A5FA7E68-2CCB-4322-A1B5-1E5E9BF45B93}">
      <dsp:nvSpPr>
        <dsp:cNvPr id="0" name=""/>
        <dsp:cNvSpPr/>
      </dsp:nvSpPr>
      <dsp:spPr>
        <a:xfrm rot="5400000">
          <a:off x="3215776" y="1887374"/>
          <a:ext cx="1561058" cy="135812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758796"/>
            <a:satOff val="2610"/>
            <a:lumOff val="-5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/>
            <a:t>כמות שירים</a:t>
          </a:r>
          <a:endParaRPr lang="en-IL" sz="2000" kern="1200" dirty="0"/>
        </a:p>
      </dsp:txBody>
      <dsp:txXfrm rot="-5400000">
        <a:off x="3528885" y="2029171"/>
        <a:ext cx="934839" cy="1074528"/>
      </dsp:txXfrm>
    </dsp:sp>
    <dsp:sp modelId="{8E77AF12-76AB-4813-8140-898C5AAE7A67}">
      <dsp:nvSpPr>
        <dsp:cNvPr id="0" name=""/>
        <dsp:cNvSpPr/>
      </dsp:nvSpPr>
      <dsp:spPr>
        <a:xfrm>
          <a:off x="1876321" y="1638651"/>
          <a:ext cx="1685943" cy="93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39980-3297-444B-808C-C824E2CAD1C5}">
      <dsp:nvSpPr>
        <dsp:cNvPr id="0" name=""/>
        <dsp:cNvSpPr/>
      </dsp:nvSpPr>
      <dsp:spPr>
        <a:xfrm rot="5400000">
          <a:off x="7834013" y="101476"/>
          <a:ext cx="1561058" cy="135812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138193"/>
            <a:satOff val="3915"/>
            <a:lumOff val="-75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/>
            <a:t>שנת הוצאה</a:t>
          </a:r>
          <a:endParaRPr lang="en-IL" sz="2400" kern="1200" dirty="0"/>
        </a:p>
      </dsp:txBody>
      <dsp:txXfrm rot="-5400000">
        <a:off x="8147122" y="243273"/>
        <a:ext cx="934839" cy="1074528"/>
      </dsp:txXfrm>
    </dsp:sp>
    <dsp:sp modelId="{5CF19D77-AA18-4A42-88B6-835AD74E81CC}">
      <dsp:nvSpPr>
        <dsp:cNvPr id="0" name=""/>
        <dsp:cNvSpPr/>
      </dsp:nvSpPr>
      <dsp:spPr>
        <a:xfrm rot="5400000">
          <a:off x="7867747" y="3882501"/>
          <a:ext cx="1561058" cy="135812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517591"/>
            <a:satOff val="5220"/>
            <a:lumOff val="-10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/>
            <a:t>מחיר</a:t>
          </a:r>
          <a:endParaRPr lang="en-IL" sz="1800" kern="1200" dirty="0"/>
        </a:p>
      </dsp:txBody>
      <dsp:txXfrm rot="-5400000">
        <a:off x="8180856" y="4024298"/>
        <a:ext cx="934839" cy="1074528"/>
      </dsp:txXfrm>
    </dsp:sp>
    <dsp:sp modelId="{7591DAD8-F812-44F2-A82E-DD08D7B10684}">
      <dsp:nvSpPr>
        <dsp:cNvPr id="0" name=""/>
        <dsp:cNvSpPr/>
      </dsp:nvSpPr>
      <dsp:spPr>
        <a:xfrm>
          <a:off x="5753991" y="2963678"/>
          <a:ext cx="1742141" cy="93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75236-B72C-4EAC-8836-BCD9CA017D15}">
      <dsp:nvSpPr>
        <dsp:cNvPr id="0" name=""/>
        <dsp:cNvSpPr/>
      </dsp:nvSpPr>
      <dsp:spPr>
        <a:xfrm rot="5400000">
          <a:off x="1544702" y="3871730"/>
          <a:ext cx="1561058" cy="135812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896989"/>
            <a:satOff val="6525"/>
            <a:lumOff val="-12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/>
            <a:t>כמה רוצים אותו</a:t>
          </a:r>
          <a:endParaRPr lang="en-IL" sz="2000" kern="1200" dirty="0"/>
        </a:p>
      </dsp:txBody>
      <dsp:txXfrm rot="-5400000">
        <a:off x="1857811" y="4013527"/>
        <a:ext cx="934839" cy="1074528"/>
      </dsp:txXfrm>
    </dsp:sp>
    <dsp:sp modelId="{3CC417BA-FBAE-4BB6-82D7-7EFD5E73F262}">
      <dsp:nvSpPr>
        <dsp:cNvPr id="0" name=""/>
        <dsp:cNvSpPr/>
      </dsp:nvSpPr>
      <dsp:spPr>
        <a:xfrm rot="5400000">
          <a:off x="4844802" y="3819794"/>
          <a:ext cx="1561058" cy="135812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276387"/>
            <a:satOff val="7830"/>
            <a:lumOff val="-15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/>
            <a:t>לכמה יש אותו כבר</a:t>
          </a:r>
          <a:endParaRPr lang="en-IL" sz="2000" kern="1200" dirty="0"/>
        </a:p>
      </dsp:txBody>
      <dsp:txXfrm rot="-5400000">
        <a:off x="5157911" y="3961591"/>
        <a:ext cx="934839" cy="1074528"/>
      </dsp:txXfrm>
    </dsp:sp>
    <dsp:sp modelId="{334147F9-3A8E-4434-AB40-E5D841497D7E}">
      <dsp:nvSpPr>
        <dsp:cNvPr id="0" name=""/>
        <dsp:cNvSpPr/>
      </dsp:nvSpPr>
      <dsp:spPr>
        <a:xfrm>
          <a:off x="1876321" y="4288704"/>
          <a:ext cx="1685943" cy="93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73D60-81DC-4CDE-9BA8-EEF4A353BC40}">
      <dsp:nvSpPr>
        <dsp:cNvPr id="0" name=""/>
        <dsp:cNvSpPr/>
      </dsp:nvSpPr>
      <dsp:spPr>
        <a:xfrm rot="5400000">
          <a:off x="6372389" y="1919642"/>
          <a:ext cx="1561058" cy="135812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/>
            <a:t>כמות מדרגים</a:t>
          </a:r>
          <a:endParaRPr lang="en-IL" sz="2400" kern="1200" dirty="0"/>
        </a:p>
      </dsp:txBody>
      <dsp:txXfrm rot="-5400000">
        <a:off x="6685498" y="2061439"/>
        <a:ext cx="934839" cy="1074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27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4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2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1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1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2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4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2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7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341B595-366B-43E2-A22E-EA6A78C03F0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4613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cogs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2EAB1EB3-064B-EA29-CD13-3A11EED14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A24C8-3738-4C8A-220D-F9DD28F02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" y="631516"/>
            <a:ext cx="6319884" cy="3375660"/>
          </a:xfrm>
        </p:spPr>
        <p:txBody>
          <a:bodyPr anchor="t">
            <a:normAutofit/>
          </a:bodyPr>
          <a:lstStyle/>
          <a:p>
            <a:r>
              <a:rPr lang="en-GB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Popular Albums Prediction</a:t>
            </a:r>
            <a:endParaRPr lang="en-IL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D623E-3E50-87F7-D40E-7D0E164A5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09207" y="1039005"/>
            <a:ext cx="4291920" cy="90647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Daniel Zatakovi &amp; </a:t>
            </a:r>
            <a:r>
              <a:rPr lang="en-GB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Jeki</a:t>
            </a:r>
            <a:r>
              <a:rPr lang="en-GB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Skif</a:t>
            </a:r>
            <a:endParaRPr lang="en-IL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AF151-2ED0-B101-FEEC-3BDC1E49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942" y="200790"/>
            <a:ext cx="6821734" cy="3135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270182-BDB7-05EA-6740-34A9B3C7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42" y="3429000"/>
            <a:ext cx="6821734" cy="34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2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451B-FF55-DE81-8232-DC4EA96E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594134"/>
            <a:ext cx="7958331" cy="1077229"/>
          </a:xfrm>
        </p:spPr>
        <p:txBody>
          <a:bodyPr/>
          <a:lstStyle/>
          <a:p>
            <a:r>
              <a:rPr lang="he-IL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ויזואליזציה</a:t>
            </a: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EDA</a:t>
            </a:r>
            <a:endParaRPr lang="en-IL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78ED-51AA-74BF-ED3C-5E967966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60" y="1452488"/>
            <a:ext cx="6089479" cy="50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0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451B-FF55-DE81-8232-DC4EA96E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463" y="719666"/>
            <a:ext cx="7958331" cy="1077229"/>
          </a:xfrm>
        </p:spPr>
        <p:txBody>
          <a:bodyPr/>
          <a:lstStyle/>
          <a:p>
            <a:r>
              <a:rPr lang="he-IL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בחירת שיטת עבודה</a:t>
            </a:r>
            <a:endParaRPr lang="en-IL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FC2498-BDD8-8A7C-0021-4B2282B35D25}"/>
              </a:ext>
            </a:extLst>
          </p:cNvPr>
          <p:cNvSpPr/>
          <p:nvPr/>
        </p:nvSpPr>
        <p:spPr>
          <a:xfrm>
            <a:off x="4680011" y="1962125"/>
            <a:ext cx="2831977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בעיית סיווג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3529F4-FEFB-E5A9-99C3-3B7A5B50534F}"/>
              </a:ext>
            </a:extLst>
          </p:cNvPr>
          <p:cNvSpPr/>
          <p:nvPr/>
        </p:nvSpPr>
        <p:spPr>
          <a:xfrm>
            <a:off x="1358280" y="4506574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KNN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A9CE61A-DF13-84C3-38AA-B9FDAC8A7CBE}"/>
              </a:ext>
            </a:extLst>
          </p:cNvPr>
          <p:cNvSpPr/>
          <p:nvPr/>
        </p:nvSpPr>
        <p:spPr>
          <a:xfrm>
            <a:off x="9092211" y="4506574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FBBF6-4DDB-0AB8-9BBE-D68D3B716FAA}"/>
              </a:ext>
            </a:extLst>
          </p:cNvPr>
          <p:cNvSpPr/>
          <p:nvPr/>
        </p:nvSpPr>
        <p:spPr>
          <a:xfrm>
            <a:off x="3291763" y="4506574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עץ החלטה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B1CFD5-AC61-B5B0-15AC-AC6A2CF482DE}"/>
              </a:ext>
            </a:extLst>
          </p:cNvPr>
          <p:cNvSpPr/>
          <p:nvPr/>
        </p:nvSpPr>
        <p:spPr>
          <a:xfrm>
            <a:off x="7158729" y="4506574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שיטה בייסיאנית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C02B5E-2E17-EC03-6D07-197DAA67C273}"/>
              </a:ext>
            </a:extLst>
          </p:cNvPr>
          <p:cNvSpPr/>
          <p:nvPr/>
        </p:nvSpPr>
        <p:spPr>
          <a:xfrm>
            <a:off x="5225246" y="4506574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en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Forest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23E293-DC7F-9DBD-308B-36C77B30A45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0" y="2938669"/>
            <a:ext cx="0" cy="1473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795589-D17C-8739-C421-16D1F78E805A}"/>
              </a:ext>
            </a:extLst>
          </p:cNvPr>
          <p:cNvCxnSpPr/>
          <p:nvPr/>
        </p:nvCxnSpPr>
        <p:spPr>
          <a:xfrm>
            <a:off x="2246050" y="3897297"/>
            <a:ext cx="777683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296A2E-D868-648C-20CF-81C919CEA1C8}"/>
              </a:ext>
            </a:extLst>
          </p:cNvPr>
          <p:cNvCxnSpPr/>
          <p:nvPr/>
        </p:nvCxnSpPr>
        <p:spPr>
          <a:xfrm>
            <a:off x="2254928" y="3897297"/>
            <a:ext cx="0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C9E3D3-C927-6F76-6437-FE0999DF71A7}"/>
              </a:ext>
            </a:extLst>
          </p:cNvPr>
          <p:cNvCxnSpPr/>
          <p:nvPr/>
        </p:nvCxnSpPr>
        <p:spPr>
          <a:xfrm>
            <a:off x="4218373" y="3897297"/>
            <a:ext cx="0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67657D-2285-215F-8627-A887656750D8}"/>
              </a:ext>
            </a:extLst>
          </p:cNvPr>
          <p:cNvCxnSpPr/>
          <p:nvPr/>
        </p:nvCxnSpPr>
        <p:spPr>
          <a:xfrm>
            <a:off x="8071282" y="3897297"/>
            <a:ext cx="0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D8066D-1323-B163-65FD-890E4ADB3F6F}"/>
              </a:ext>
            </a:extLst>
          </p:cNvPr>
          <p:cNvCxnSpPr/>
          <p:nvPr/>
        </p:nvCxnSpPr>
        <p:spPr>
          <a:xfrm>
            <a:off x="10024368" y="3897297"/>
            <a:ext cx="0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721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451B-FF55-DE81-8232-DC4EA96E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463" y="719666"/>
            <a:ext cx="7958331" cy="1077229"/>
          </a:xfrm>
        </p:spPr>
        <p:txBody>
          <a:bodyPr/>
          <a:lstStyle/>
          <a:p>
            <a:r>
              <a:rPr lang="he-IL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בחירת שיטת עבודה</a:t>
            </a:r>
            <a:endParaRPr lang="en-IL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3529F4-FEFB-E5A9-99C3-3B7A5B50534F}"/>
              </a:ext>
            </a:extLst>
          </p:cNvPr>
          <p:cNvSpPr/>
          <p:nvPr/>
        </p:nvSpPr>
        <p:spPr>
          <a:xfrm>
            <a:off x="1198481" y="2175190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KNN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A9CE61A-DF13-84C3-38AA-B9FDAC8A7CBE}"/>
              </a:ext>
            </a:extLst>
          </p:cNvPr>
          <p:cNvSpPr/>
          <p:nvPr/>
        </p:nvSpPr>
        <p:spPr>
          <a:xfrm>
            <a:off x="9457673" y="2175190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FBBF6-4DDB-0AB8-9BBE-D68D3B716FAA}"/>
              </a:ext>
            </a:extLst>
          </p:cNvPr>
          <p:cNvSpPr/>
          <p:nvPr/>
        </p:nvSpPr>
        <p:spPr>
          <a:xfrm>
            <a:off x="3263279" y="2175190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עץ החלטה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B1CFD5-AC61-B5B0-15AC-AC6A2CF482DE}"/>
              </a:ext>
            </a:extLst>
          </p:cNvPr>
          <p:cNvSpPr/>
          <p:nvPr/>
        </p:nvSpPr>
        <p:spPr>
          <a:xfrm>
            <a:off x="7392875" y="2175190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שיטה בייסיאנית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C02B5E-2E17-EC03-6D07-197DAA67C273}"/>
              </a:ext>
            </a:extLst>
          </p:cNvPr>
          <p:cNvSpPr/>
          <p:nvPr/>
        </p:nvSpPr>
        <p:spPr>
          <a:xfrm>
            <a:off x="5328077" y="2175190"/>
            <a:ext cx="1748902" cy="9765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en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Forest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248F50-1D82-EC52-A76C-46A9C179DE31}"/>
              </a:ext>
            </a:extLst>
          </p:cNvPr>
          <p:cNvCxnSpPr>
            <a:stCxn id="7" idx="2"/>
          </p:cNvCxnSpPr>
          <p:nvPr/>
        </p:nvCxnSpPr>
        <p:spPr>
          <a:xfrm>
            <a:off x="2072932" y="3151734"/>
            <a:ext cx="0" cy="2006192"/>
          </a:xfrm>
          <a:prstGeom prst="straightConnector1">
            <a:avLst/>
          </a:prstGeom>
          <a:ln w="15875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3F76BF-38AD-FFE9-5860-EF7D343E70DA}"/>
              </a:ext>
            </a:extLst>
          </p:cNvPr>
          <p:cNvCxnSpPr/>
          <p:nvPr/>
        </p:nvCxnSpPr>
        <p:spPr>
          <a:xfrm>
            <a:off x="4137730" y="3151734"/>
            <a:ext cx="0" cy="2006192"/>
          </a:xfrm>
          <a:prstGeom prst="straightConnector1">
            <a:avLst/>
          </a:prstGeom>
          <a:ln w="15875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DDF966-5887-6FBA-E8F0-69E4ABBAEE81}"/>
              </a:ext>
            </a:extLst>
          </p:cNvPr>
          <p:cNvCxnSpPr>
            <a:cxnSpLocks/>
          </p:cNvCxnSpPr>
          <p:nvPr/>
        </p:nvCxnSpPr>
        <p:spPr>
          <a:xfrm>
            <a:off x="6202528" y="3151734"/>
            <a:ext cx="0" cy="2006192"/>
          </a:xfrm>
          <a:prstGeom prst="straightConnector1">
            <a:avLst/>
          </a:prstGeom>
          <a:ln w="15875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A53D6B-5509-BBDE-C722-F3BDB43AE10C}"/>
              </a:ext>
            </a:extLst>
          </p:cNvPr>
          <p:cNvCxnSpPr/>
          <p:nvPr/>
        </p:nvCxnSpPr>
        <p:spPr>
          <a:xfrm>
            <a:off x="8267326" y="3151734"/>
            <a:ext cx="0" cy="2006192"/>
          </a:xfrm>
          <a:prstGeom prst="straightConnector1">
            <a:avLst/>
          </a:prstGeom>
          <a:ln w="15875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2579FF-5550-307B-18EC-BDA13EE82B8C}"/>
              </a:ext>
            </a:extLst>
          </p:cNvPr>
          <p:cNvCxnSpPr/>
          <p:nvPr/>
        </p:nvCxnSpPr>
        <p:spPr>
          <a:xfrm>
            <a:off x="10332124" y="3155905"/>
            <a:ext cx="0" cy="2006192"/>
          </a:xfrm>
          <a:prstGeom prst="straightConnector1">
            <a:avLst/>
          </a:prstGeom>
          <a:ln w="15875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F41ACE-98D0-6E62-9786-C3DE66979A85}"/>
              </a:ext>
            </a:extLst>
          </p:cNvPr>
          <p:cNvSpPr txBox="1"/>
          <p:nvPr/>
        </p:nvSpPr>
        <p:spPr>
          <a:xfrm>
            <a:off x="9714155" y="5518673"/>
            <a:ext cx="1323191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ysClr val="windowText" lastClr="000000"/>
                </a:solidFill>
              </a:rPr>
              <a:t>69</a:t>
            </a:r>
            <a:r>
              <a:rPr lang="en-IL" dirty="0">
                <a:solidFill>
                  <a:sysClr val="windowText" lastClr="000000"/>
                </a:solidFill>
              </a:rPr>
              <a:t>.</a:t>
            </a:r>
            <a:r>
              <a:rPr lang="he-IL" dirty="0">
                <a:solidFill>
                  <a:sysClr val="windowText" lastClr="000000"/>
                </a:solidFill>
              </a:rPr>
              <a:t>868</a:t>
            </a:r>
            <a:r>
              <a:rPr lang="en-IL" dirty="0">
                <a:solidFill>
                  <a:sysClr val="windowText" lastClr="000000"/>
                </a:solidFill>
              </a:rPr>
              <a:t>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0C5D4-3650-42D9-FCB6-E84C8E3A0C25}"/>
              </a:ext>
            </a:extLst>
          </p:cNvPr>
          <p:cNvSpPr txBox="1"/>
          <p:nvPr/>
        </p:nvSpPr>
        <p:spPr>
          <a:xfrm>
            <a:off x="7739230" y="5511570"/>
            <a:ext cx="1323191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ysClr val="windowText" lastClr="000000"/>
                </a:solidFill>
              </a:rPr>
              <a:t>71</a:t>
            </a:r>
            <a:r>
              <a:rPr lang="en-IL" dirty="0">
                <a:solidFill>
                  <a:sysClr val="windowText" lastClr="000000"/>
                </a:solidFill>
              </a:rPr>
              <a:t>.952%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2CBA0A-FEE0-7B36-2A5B-8E45CA84D76E}"/>
              </a:ext>
            </a:extLst>
          </p:cNvPr>
          <p:cNvSpPr txBox="1"/>
          <p:nvPr/>
        </p:nvSpPr>
        <p:spPr>
          <a:xfrm>
            <a:off x="5540932" y="5511570"/>
            <a:ext cx="1323191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ysClr val="windowText" lastClr="000000"/>
                </a:solidFill>
              </a:rPr>
              <a:t>68</a:t>
            </a:r>
            <a:r>
              <a:rPr lang="en-IL" dirty="0">
                <a:solidFill>
                  <a:sysClr val="windowText" lastClr="000000"/>
                </a:solidFill>
              </a:rPr>
              <a:t>.</a:t>
            </a:r>
            <a:r>
              <a:rPr lang="he-IL" dirty="0">
                <a:solidFill>
                  <a:sysClr val="windowText" lastClr="000000"/>
                </a:solidFill>
              </a:rPr>
              <a:t>137</a:t>
            </a:r>
            <a:r>
              <a:rPr lang="en-IL" dirty="0">
                <a:solidFill>
                  <a:sysClr val="windowText" lastClr="000000"/>
                </a:solidFill>
              </a:rPr>
              <a:t>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57CD62-BE88-74DF-EFF2-0E7606F9ABCB}"/>
              </a:ext>
            </a:extLst>
          </p:cNvPr>
          <p:cNvSpPr txBox="1"/>
          <p:nvPr/>
        </p:nvSpPr>
        <p:spPr>
          <a:xfrm>
            <a:off x="1520402" y="5511571"/>
            <a:ext cx="1170498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e-IL" dirty="0"/>
              <a:t>53</a:t>
            </a:r>
            <a:r>
              <a:rPr lang="en-IL" dirty="0"/>
              <a:t>.</a:t>
            </a:r>
            <a:r>
              <a:rPr lang="he-IL" dirty="0"/>
              <a:t>380</a:t>
            </a:r>
            <a:r>
              <a:rPr lang="en-IL" dirty="0"/>
              <a:t>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27169-3F8D-BC2B-E3FD-83367A24916B}"/>
              </a:ext>
            </a:extLst>
          </p:cNvPr>
          <p:cNvSpPr txBox="1"/>
          <p:nvPr/>
        </p:nvSpPr>
        <p:spPr>
          <a:xfrm>
            <a:off x="3569777" y="5511569"/>
            <a:ext cx="1323191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ysClr val="windowText" lastClr="000000"/>
                </a:solidFill>
              </a:rPr>
              <a:t>75</a:t>
            </a:r>
            <a:r>
              <a:rPr lang="en-IL" dirty="0">
                <a:solidFill>
                  <a:sysClr val="windowText" lastClr="000000"/>
                </a:solidFill>
              </a:rPr>
              <a:t>.</a:t>
            </a:r>
            <a:r>
              <a:rPr lang="he-IL" dirty="0">
                <a:solidFill>
                  <a:sysClr val="windowText" lastClr="000000"/>
                </a:solidFill>
              </a:rPr>
              <a:t>540</a:t>
            </a:r>
            <a:r>
              <a:rPr lang="en-IL" dirty="0">
                <a:solidFill>
                  <a:sysClr val="windowText" lastClr="0000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63786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1F6F-0621-DB45-DDE3-47C06731D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354" y="302446"/>
            <a:ext cx="7958331" cy="1077229"/>
          </a:xfrm>
        </p:spPr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סיכום ומסקנות</a:t>
            </a:r>
            <a:endParaRPr lang="en-IL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B6801-0BC0-35A4-DA1B-2FCC6E165986}"/>
              </a:ext>
            </a:extLst>
          </p:cNvPr>
          <p:cNvSpPr txBox="1"/>
          <p:nvPr/>
        </p:nvSpPr>
        <p:spPr>
          <a:xfrm>
            <a:off x="1996294" y="1068450"/>
            <a:ext cx="8638391" cy="751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מטרת הפרויקט הייתה לבדוק האם ניתן לחזות אלבום פופולארי לפי פרמטרים שונים</a:t>
            </a:r>
          </a:p>
          <a:p>
            <a:pPr algn="r" rtl="1">
              <a:lnSpc>
                <a:spcPct val="150000"/>
              </a:lnSpc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ראינו בשלב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הויזואליזציה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שככל שכמות השירים באלבום קצרה יותר, רוב הסיכויים שהאלבום יהיה פופולארי</a:t>
            </a: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בנוסף, ככל ששנת ההשקה קרובה יותר לשנה של היום, האלבום יהיה יותר פופולארי ולכן חשוב לשמור על שירים מעודכנים</a:t>
            </a: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ניסינו לגשת לבעיה דרך מספר מודלים שונים של למידת מכונה בבעיות סיווג</a:t>
            </a: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הגענו למסקנה שבשביל להגיע לדיוק גבוהה, השימוש בעץ החלטה הניב את סיכוי הדיוק הגבוהים ביותר</a:t>
            </a: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itchFamily="2" charset="2"/>
              <a:buChar char="v"/>
            </a:pPr>
            <a:endParaRPr lang="en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10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1B89-8705-7FF3-385A-8CDCB598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002" y="241234"/>
            <a:ext cx="7962535" cy="940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e-IL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הקדמה</a:t>
            </a:r>
            <a:endParaRPr lang="en-US" sz="5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71EF0-2245-5F18-7E6E-8CCD2825776F}"/>
              </a:ext>
            </a:extLst>
          </p:cNvPr>
          <p:cNvSpPr txBox="1"/>
          <p:nvPr/>
        </p:nvSpPr>
        <p:spPr>
          <a:xfrm>
            <a:off x="3009405" y="1700165"/>
            <a:ext cx="8312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המון אלבומים יוצאים מדי יום אשר דורשים הרבה זמן הקשבה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גידול בביקוש במוסיקה טובה לצרכים עסקיים</a:t>
            </a:r>
          </a:p>
          <a:p>
            <a:pPr algn="r" rtl="1"/>
            <a:r>
              <a:rPr lang="he-IL" dirty="0"/>
              <a:t>    (פרסומות, מוסיקה ברקע של תוכן)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ניתוח נתוני אלבומים ברחבי העולם על מנת להבין אילו </a:t>
            </a:r>
          </a:p>
          <a:p>
            <a:pPr algn="r" rtl="1"/>
            <a:r>
              <a:rPr lang="he-IL" dirty="0"/>
              <a:t>    מאפיינים תורמים לאלבום לקבל דירוג גבוה יותר</a:t>
            </a:r>
            <a:endParaRPr lang="en-IL" dirty="0"/>
          </a:p>
        </p:txBody>
      </p:sp>
      <p:sp>
        <p:nvSpPr>
          <p:cNvPr id="5" name="AutoShape 2" descr="Music icon">
            <a:extLst>
              <a:ext uri="{FF2B5EF4-FFF2-40B4-BE49-F238E27FC236}">
                <a16:creationId xmlns:a16="http://schemas.microsoft.com/office/drawing/2014/main" id="{CDAE16AC-33EE-46E0-FA7A-DD863A475F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46764" y="27158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7EFD111-3768-58A1-9391-37EB8C5019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07" y="4528520"/>
            <a:ext cx="1539974" cy="1539974"/>
          </a:xfrm>
          <a:prstGeom prst="rect">
            <a:avLst/>
          </a:prstGeom>
        </p:spPr>
      </p:pic>
      <p:pic>
        <p:nvPicPr>
          <p:cNvPr id="13" name="Picture 1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A9A55B9-B567-925B-FBDF-1CDD41039E5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73" y="4520995"/>
            <a:ext cx="1539974" cy="1539974"/>
          </a:xfrm>
          <a:prstGeom prst="rect">
            <a:avLst/>
          </a:prstGeom>
        </p:spPr>
      </p:pic>
      <p:pic>
        <p:nvPicPr>
          <p:cNvPr id="19" name="Picture 18" descr="A crowd of people in front of a stage&#10;&#10;Description automatically generated with medium confidence">
            <a:extLst>
              <a:ext uri="{FF2B5EF4-FFF2-40B4-BE49-F238E27FC236}">
                <a16:creationId xmlns:a16="http://schemas.microsoft.com/office/drawing/2014/main" id="{B94B2814-E111-F638-B4EF-CC3E440FC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3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1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0384-6D2C-B547-34A9-5F1D8739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360" y="711237"/>
            <a:ext cx="7958331" cy="1077229"/>
          </a:xfrm>
        </p:spPr>
        <p:txBody>
          <a:bodyPr/>
          <a:lstStyle/>
          <a:p>
            <a:r>
              <a:rPr lang="he-IL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מקורות נתונים והרכשה</a:t>
            </a:r>
            <a:endParaRPr lang="en-IL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0E63D7-0368-2290-5A02-86DAA1A42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69" t="4977" r="45246" b="1319"/>
          <a:stretch/>
        </p:blipFill>
        <p:spPr>
          <a:xfrm>
            <a:off x="-2142007" y="-96819"/>
            <a:ext cx="7417351" cy="6964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38A4AF-A0C3-5AC9-5FA8-32A25A222BE9}"/>
              </a:ext>
            </a:extLst>
          </p:cNvPr>
          <p:cNvSpPr txBox="1"/>
          <p:nvPr/>
        </p:nvSpPr>
        <p:spPr>
          <a:xfrm>
            <a:off x="4991985" y="1465737"/>
            <a:ext cx="5916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3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https://www.discogs.com</a:t>
            </a:r>
            <a:endParaRPr lang="en-GB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GB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חילוץ קישור של כל אלבום מהעשור של 2010</a:t>
            </a:r>
            <a:endParaRPr lang="en-GB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חילוץ פרמטרים שונים של כל אלבום בקישור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he-IL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שחולץ שלב קודם</a:t>
            </a:r>
          </a:p>
          <a:p>
            <a:endParaRPr lang="en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7E881-8A44-51FB-397E-9F4F54751E20}"/>
              </a:ext>
            </a:extLst>
          </p:cNvPr>
          <p:cNvSpPr/>
          <p:nvPr/>
        </p:nvSpPr>
        <p:spPr>
          <a:xfrm>
            <a:off x="11338560" y="-96819"/>
            <a:ext cx="853440" cy="7067774"/>
          </a:xfrm>
          <a:prstGeom prst="rect">
            <a:avLst/>
          </a:prstGeom>
          <a:solidFill>
            <a:srgbClr val="2A3A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888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2A81-0CB7-BED1-C0E0-C06D0E40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349"/>
            <a:ext cx="7958331" cy="1077229"/>
          </a:xfrm>
        </p:spPr>
        <p:txBody>
          <a:bodyPr>
            <a:normAutofit/>
          </a:bodyPr>
          <a:lstStyle/>
          <a:p>
            <a:r>
              <a:rPr lang="he-IL" sz="40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אלבום לדוגמא</a:t>
            </a:r>
            <a:endParaRPr lang="en-IL" sz="40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CED2F4-720A-D0CF-8AF7-EB2204A03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57" y="911529"/>
            <a:ext cx="10329560" cy="60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5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BDBF-B7AA-21B3-7955-6F300804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334720"/>
            <a:ext cx="7958331" cy="1077229"/>
          </a:xfrm>
        </p:spPr>
        <p:txBody>
          <a:bodyPr>
            <a:normAutofit/>
          </a:bodyPr>
          <a:lstStyle/>
          <a:p>
            <a:r>
              <a:rPr lang="he-IL" sz="3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פיצ'רים שנבחנו</a:t>
            </a:r>
            <a:endParaRPr lang="en-IL" sz="3200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232FED-BAC4-CE7A-D605-094D388579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750425"/>
              </p:ext>
            </p:extLst>
          </p:nvPr>
        </p:nvGraphicFramePr>
        <p:xfrm>
          <a:off x="750490" y="1099244"/>
          <a:ext cx="9372455" cy="5538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071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451B-FF55-DE81-8232-DC4EA96E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603659"/>
            <a:ext cx="7958331" cy="1077229"/>
          </a:xfrm>
        </p:spPr>
        <p:txBody>
          <a:bodyPr/>
          <a:lstStyle/>
          <a:p>
            <a:r>
              <a:rPr lang="he-IL" b="1" u="sng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ניתוח ראשוני וטיוב</a:t>
            </a:r>
            <a:endParaRPr lang="en-IL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6F22F-8377-3136-64FC-22B743622C74}"/>
              </a:ext>
            </a:extLst>
          </p:cNvPr>
          <p:cNvSpPr txBox="1"/>
          <p:nvPr/>
        </p:nvSpPr>
        <p:spPr>
          <a:xfrm>
            <a:off x="989704" y="1226373"/>
            <a:ext cx="9671123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כל שורה ב-</a:t>
            </a:r>
            <a:r>
              <a:rPr lang="en-GB" dirty="0" err="1"/>
              <a:t>Dataframe</a:t>
            </a:r>
            <a:r>
              <a:rPr lang="he-IL" dirty="0"/>
              <a:t> זה אלבום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מחיקת פרמטרים שלא מתקיימים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מחיקת עמודת לא רלוונטיות לאחר ניתוח ראשוני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מחיקת אלבומים עם נתונים חריגים\מועטים (מחיר מאוד גבוה לאלבום, כמות מדרגים מאוד נמוכה...)</a:t>
            </a:r>
            <a:endParaRPr lang="en-GB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7A383-65F6-F776-12A4-67C9D4FD8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" r="31012"/>
          <a:stretch/>
        </p:blipFill>
        <p:spPr>
          <a:xfrm>
            <a:off x="2175610" y="3086100"/>
            <a:ext cx="7299310" cy="2875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D113E-5EFC-5B93-9854-C7096B8465ED}"/>
              </a:ext>
            </a:extLst>
          </p:cNvPr>
          <p:cNvSpPr txBox="1"/>
          <p:nvPr/>
        </p:nvSpPr>
        <p:spPr>
          <a:xfrm>
            <a:off x="2175610" y="6143625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Helvetica Neue"/>
              </a:rPr>
              <a:t>9982 rows × 12 columns</a:t>
            </a:r>
            <a:endParaRPr lang="en-IL" dirty="0"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F46513-6F70-42D3-4F09-24A9B47A383C}"/>
              </a:ext>
            </a:extLst>
          </p:cNvPr>
          <p:cNvCxnSpPr/>
          <p:nvPr/>
        </p:nvCxnSpPr>
        <p:spPr>
          <a:xfrm>
            <a:off x="5067300" y="6328291"/>
            <a:ext cx="2028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39F1FE-A96A-E1C4-5154-881BB5F40D84}"/>
              </a:ext>
            </a:extLst>
          </p:cNvPr>
          <p:cNvSpPr txBox="1"/>
          <p:nvPr/>
        </p:nvSpPr>
        <p:spPr>
          <a:xfrm>
            <a:off x="7324629" y="6143625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Helvetica Neue"/>
              </a:rPr>
              <a:t>3283 rows × 8 columns</a:t>
            </a:r>
            <a:endParaRPr lang="en-IL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76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451B-FF55-DE81-8232-DC4EA96E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594134"/>
            <a:ext cx="7958331" cy="1077229"/>
          </a:xfrm>
        </p:spPr>
        <p:txBody>
          <a:bodyPr/>
          <a:lstStyle/>
          <a:p>
            <a:r>
              <a:rPr lang="he-IL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ויזואליזציה</a:t>
            </a: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EDA</a:t>
            </a:r>
            <a:endParaRPr lang="en-IL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BC66E-3CD3-B6C0-7ECF-EEA18489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825736"/>
            <a:ext cx="9084239" cy="3708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9EAC0-D621-C010-4487-663C9FF62608}"/>
              </a:ext>
            </a:extLst>
          </p:cNvPr>
          <p:cNvSpPr txBox="1"/>
          <p:nvPr/>
        </p:nvSpPr>
        <p:spPr>
          <a:xfrm>
            <a:off x="4059236" y="1486697"/>
            <a:ext cx="642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שבעת הז'אנרים הנפוצים ביותר והצגתם בגרף עמודות וכגרף עוגה</a:t>
            </a:r>
            <a:endParaRPr lang="en-US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ניתן לראות שרוב האלבומים היו בתחום –</a:t>
            </a:r>
            <a:r>
              <a:rPr lang="en-US" dirty="0"/>
              <a:t> Rock </a:t>
            </a:r>
            <a:r>
              <a:rPr lang="he-IL" dirty="0"/>
              <a:t> ו - </a:t>
            </a:r>
            <a:r>
              <a:rPr lang="en-US" dirty="0"/>
              <a:t>Electronic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6117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451B-FF55-DE81-8232-DC4EA96E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594134"/>
            <a:ext cx="7958331" cy="1077229"/>
          </a:xfrm>
        </p:spPr>
        <p:txBody>
          <a:bodyPr/>
          <a:lstStyle/>
          <a:p>
            <a:r>
              <a:rPr lang="he-IL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ויזואליזציה</a:t>
            </a: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EDA</a:t>
            </a:r>
            <a:endParaRPr lang="en-IL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9EAC0-D621-C010-4487-663C9FF62608}"/>
              </a:ext>
            </a:extLst>
          </p:cNvPr>
          <p:cNvSpPr txBox="1"/>
          <p:nvPr/>
        </p:nvSpPr>
        <p:spPr>
          <a:xfrm>
            <a:off x="4059236" y="1486697"/>
            <a:ext cx="642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נגדיר דירוג, מעל 4.5 (1) ומתחת ל-4.5 (0).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25EEB-D53C-1569-59FD-82EC929A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67" y="2118254"/>
            <a:ext cx="3080692" cy="4499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5C21B-795B-AC11-3904-313F34AEE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29" y="2118253"/>
            <a:ext cx="2907142" cy="4499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F9938B-33AB-7F1D-E886-CD6AEDA2A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114" y="2118253"/>
            <a:ext cx="2599025" cy="44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451B-FF55-DE81-8232-DC4EA96E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594134"/>
            <a:ext cx="7958331" cy="1077229"/>
          </a:xfrm>
        </p:spPr>
        <p:txBody>
          <a:bodyPr/>
          <a:lstStyle/>
          <a:p>
            <a:r>
              <a:rPr lang="he-IL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ויזואליזציה</a:t>
            </a: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EDA</a:t>
            </a:r>
            <a:endParaRPr lang="en-IL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03A1E-5B92-CB6F-A260-C97BEF3F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84" y="2263807"/>
            <a:ext cx="9245173" cy="36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809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256</TotalTime>
  <Words>310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Helvetica Neue</vt:lpstr>
      <vt:lpstr>MS Shell Dlg 2</vt:lpstr>
      <vt:lpstr>Tahoma</vt:lpstr>
      <vt:lpstr>Wingdings</vt:lpstr>
      <vt:lpstr>Wingdings 3</vt:lpstr>
      <vt:lpstr>Madison</vt:lpstr>
      <vt:lpstr>Popular Albums Prediction</vt:lpstr>
      <vt:lpstr>הקדמה</vt:lpstr>
      <vt:lpstr>מקורות נתונים והרכשה</vt:lpstr>
      <vt:lpstr>אלבום לדוגמא</vt:lpstr>
      <vt:lpstr>פיצ'רים שנבחנו</vt:lpstr>
      <vt:lpstr>ניתוח ראשוני וטיוב</vt:lpstr>
      <vt:lpstr>ויזואליזציה EDA</vt:lpstr>
      <vt:lpstr>ויזואליזציה EDA</vt:lpstr>
      <vt:lpstr>ויזואליזציה EDA</vt:lpstr>
      <vt:lpstr>PowerPoint Presentation</vt:lpstr>
      <vt:lpstr>ויזואליזציה EDA</vt:lpstr>
      <vt:lpstr>בחירת שיטת עבודה</vt:lpstr>
      <vt:lpstr>בחירת שיטת עבודה</vt:lpstr>
      <vt:lpstr>סיכום ומסקנות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 Albums Prediction</dc:title>
  <dc:creator>Daniel Zatakovi</dc:creator>
  <cp:lastModifiedBy>Jeki Skif</cp:lastModifiedBy>
  <cp:revision>9</cp:revision>
  <dcterms:created xsi:type="dcterms:W3CDTF">2023-06-12T20:04:02Z</dcterms:created>
  <dcterms:modified xsi:type="dcterms:W3CDTF">2023-06-15T11:15:53Z</dcterms:modified>
</cp:coreProperties>
</file>